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61" r:id="rId8"/>
    <p:sldId id="273" r:id="rId9"/>
    <p:sldId id="262" r:id="rId10"/>
    <p:sldId id="267" r:id="rId11"/>
    <p:sldId id="268" r:id="rId12"/>
    <p:sldId id="269" r:id="rId13"/>
    <p:sldId id="260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88"/>
  </p:normalViewPr>
  <p:slideViewPr>
    <p:cSldViewPr snapToGrid="0" snapToObjects="1">
      <p:cViewPr varScale="1">
        <p:scale>
          <a:sx n="67" d="100"/>
          <a:sy n="67" d="100"/>
        </p:scale>
        <p:origin x="61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xa Valladares de Kunkle" userId="087a9905-9313-4a16-8dee-792e2a2f7ed4" providerId="ADAL" clId="{EC319F8D-8BD8-4B28-95FA-F3CF691F8431}"/>
    <pc:docChg chg="undo custSel modSld">
      <pc:chgData name="Felixa Valladares de Kunkle" userId="087a9905-9313-4a16-8dee-792e2a2f7ed4" providerId="ADAL" clId="{EC319F8D-8BD8-4B28-95FA-F3CF691F8431}" dt="2021-04-13T18:29:48.424" v="208" actId="113"/>
      <pc:docMkLst>
        <pc:docMk/>
      </pc:docMkLst>
      <pc:sldChg chg="modSp mod">
        <pc:chgData name="Felixa Valladares de Kunkle" userId="087a9905-9313-4a16-8dee-792e2a2f7ed4" providerId="ADAL" clId="{EC319F8D-8BD8-4B28-95FA-F3CF691F8431}" dt="2021-04-13T18:24:52.876" v="157" actId="113"/>
        <pc:sldMkLst>
          <pc:docMk/>
          <pc:sldMk cId="1203471310" sldId="258"/>
        </pc:sldMkLst>
        <pc:spChg chg="mod">
          <ac:chgData name="Felixa Valladares de Kunkle" userId="087a9905-9313-4a16-8dee-792e2a2f7ed4" providerId="ADAL" clId="{EC319F8D-8BD8-4B28-95FA-F3CF691F8431}" dt="2021-04-13T18:24:52.876" v="157" actId="113"/>
          <ac:spMkLst>
            <pc:docMk/>
            <pc:sldMk cId="1203471310" sldId="258"/>
            <ac:spMk id="2" creationId="{111A64B4-F345-5C4B-ABBF-68DAC8ED9E21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5:03.779" v="158" actId="113"/>
        <pc:sldMkLst>
          <pc:docMk/>
          <pc:sldMk cId="988597076" sldId="259"/>
        </pc:sldMkLst>
        <pc:spChg chg="mod">
          <ac:chgData name="Felixa Valladares de Kunkle" userId="087a9905-9313-4a16-8dee-792e2a2f7ed4" providerId="ADAL" clId="{EC319F8D-8BD8-4B28-95FA-F3CF691F8431}" dt="2021-04-13T18:25:03.779" v="158" actId="113"/>
          <ac:spMkLst>
            <pc:docMk/>
            <pc:sldMk cId="988597076" sldId="259"/>
            <ac:spMk id="2" creationId="{632C27B1-4B31-4A49-AB91-ACABB4A12E3A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15:09.087" v="119"/>
        <pc:sldMkLst>
          <pc:docMk/>
          <pc:sldMk cId="264749861" sldId="260"/>
        </pc:sldMkLst>
        <pc:spChg chg="mod">
          <ac:chgData name="Felixa Valladares de Kunkle" userId="087a9905-9313-4a16-8dee-792e2a2f7ed4" providerId="ADAL" clId="{EC319F8D-8BD8-4B28-95FA-F3CF691F8431}" dt="2021-04-13T18:11:48.575" v="110" actId="113"/>
          <ac:spMkLst>
            <pc:docMk/>
            <pc:sldMk cId="264749861" sldId="260"/>
            <ac:spMk id="2" creationId="{03DA969E-4135-E14A-BA2A-8FCCFBEC047D}"/>
          </ac:spMkLst>
        </pc:spChg>
        <pc:spChg chg="mod">
          <ac:chgData name="Felixa Valladares de Kunkle" userId="087a9905-9313-4a16-8dee-792e2a2f7ed4" providerId="ADAL" clId="{EC319F8D-8BD8-4B28-95FA-F3CF691F8431}" dt="2021-04-13T18:12:24.537" v="111"/>
          <ac:spMkLst>
            <pc:docMk/>
            <pc:sldMk cId="264749861" sldId="260"/>
            <ac:spMk id="3" creationId="{20FFFF3D-97B5-774E-8346-73143A5302C9}"/>
          </ac:spMkLst>
        </pc:spChg>
        <pc:spChg chg="mod">
          <ac:chgData name="Felixa Valladares de Kunkle" userId="087a9905-9313-4a16-8dee-792e2a2f7ed4" providerId="ADAL" clId="{EC319F8D-8BD8-4B28-95FA-F3CF691F8431}" dt="2021-04-13T18:15:09.087" v="119"/>
          <ac:spMkLst>
            <pc:docMk/>
            <pc:sldMk cId="264749861" sldId="260"/>
            <ac:spMk id="4" creationId="{7E40D834-0DF6-3349-95D4-1206296C90A4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5:11.290" v="159" actId="113"/>
        <pc:sldMkLst>
          <pc:docMk/>
          <pc:sldMk cId="3182499354" sldId="261"/>
        </pc:sldMkLst>
        <pc:spChg chg="mod">
          <ac:chgData name="Felixa Valladares de Kunkle" userId="087a9905-9313-4a16-8dee-792e2a2f7ed4" providerId="ADAL" clId="{EC319F8D-8BD8-4B28-95FA-F3CF691F8431}" dt="2021-04-13T18:25:11.290" v="159" actId="113"/>
          <ac:spMkLst>
            <pc:docMk/>
            <pc:sldMk cId="3182499354" sldId="261"/>
            <ac:spMk id="2" creationId="{2253EC81-7013-A64C-B07D-F2F23E77A45C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7:40.618" v="199" actId="20577"/>
        <pc:sldMkLst>
          <pc:docMk/>
          <pc:sldMk cId="427082170" sldId="262"/>
        </pc:sldMkLst>
        <pc:spChg chg="mod">
          <ac:chgData name="Felixa Valladares de Kunkle" userId="087a9905-9313-4a16-8dee-792e2a2f7ed4" providerId="ADAL" clId="{EC319F8D-8BD8-4B28-95FA-F3CF691F8431}" dt="2021-04-13T18:27:08.730" v="197" actId="113"/>
          <ac:spMkLst>
            <pc:docMk/>
            <pc:sldMk cId="427082170" sldId="262"/>
            <ac:spMk id="2" creationId="{8C9504F0-F438-1640-9F8A-7F5C2CBCF687}"/>
          </ac:spMkLst>
        </pc:spChg>
        <pc:spChg chg="mod">
          <ac:chgData name="Felixa Valladares de Kunkle" userId="087a9905-9313-4a16-8dee-792e2a2f7ed4" providerId="ADAL" clId="{EC319F8D-8BD8-4B28-95FA-F3CF691F8431}" dt="2021-04-13T18:27:40.618" v="199" actId="20577"/>
          <ac:spMkLst>
            <pc:docMk/>
            <pc:sldMk cId="427082170" sldId="262"/>
            <ac:spMk id="3" creationId="{3FAB059E-533B-2748-AE09-287AB5553742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8:53.632" v="206" actId="6549"/>
        <pc:sldMkLst>
          <pc:docMk/>
          <pc:sldMk cId="3005904658" sldId="267"/>
        </pc:sldMkLst>
        <pc:spChg chg="mod">
          <ac:chgData name="Felixa Valladares de Kunkle" userId="087a9905-9313-4a16-8dee-792e2a2f7ed4" providerId="ADAL" clId="{EC319F8D-8BD8-4B28-95FA-F3CF691F8431}" dt="2021-04-13T18:28:53.632" v="206" actId="6549"/>
          <ac:spMkLst>
            <pc:docMk/>
            <pc:sldMk cId="3005904658" sldId="267"/>
            <ac:spMk id="2" creationId="{00000000-0000-0000-0000-000000000000}"/>
          </ac:spMkLst>
        </pc:spChg>
        <pc:spChg chg="mod">
          <ac:chgData name="Felixa Valladares de Kunkle" userId="087a9905-9313-4a16-8dee-792e2a2f7ed4" providerId="ADAL" clId="{EC319F8D-8BD8-4B28-95FA-F3CF691F8431}" dt="2021-04-13T12:55:32.151" v="3" actId="114"/>
          <ac:spMkLst>
            <pc:docMk/>
            <pc:sldMk cId="3005904658" sldId="267"/>
            <ac:spMk id="3" creationId="{00000000-0000-0000-0000-000000000000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9:28.570" v="207" actId="113"/>
        <pc:sldMkLst>
          <pc:docMk/>
          <pc:sldMk cId="4259123830" sldId="268"/>
        </pc:sldMkLst>
        <pc:spChg chg="mod">
          <ac:chgData name="Felixa Valladares de Kunkle" userId="087a9905-9313-4a16-8dee-792e2a2f7ed4" providerId="ADAL" clId="{EC319F8D-8BD8-4B28-95FA-F3CF691F8431}" dt="2021-04-13T18:29:28.570" v="207" actId="113"/>
          <ac:spMkLst>
            <pc:docMk/>
            <pc:sldMk cId="4259123830" sldId="268"/>
            <ac:spMk id="2" creationId="{CFA23779-C330-5044-A23D-CF971A098910}"/>
          </ac:spMkLst>
        </pc:spChg>
        <pc:spChg chg="mod">
          <ac:chgData name="Felixa Valladares de Kunkle" userId="087a9905-9313-4a16-8dee-792e2a2f7ed4" providerId="ADAL" clId="{EC319F8D-8BD8-4B28-95FA-F3CF691F8431}" dt="2021-04-13T18:05:42.274" v="5" actId="20577"/>
          <ac:spMkLst>
            <pc:docMk/>
            <pc:sldMk cId="4259123830" sldId="268"/>
            <ac:spMk id="3" creationId="{335A2C1B-E33A-244C-A781-0409B0169BE2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9:48.424" v="208" actId="113"/>
        <pc:sldMkLst>
          <pc:docMk/>
          <pc:sldMk cId="1751355924" sldId="269"/>
        </pc:sldMkLst>
        <pc:spChg chg="mod">
          <ac:chgData name="Felixa Valladares de Kunkle" userId="087a9905-9313-4a16-8dee-792e2a2f7ed4" providerId="ADAL" clId="{EC319F8D-8BD8-4B28-95FA-F3CF691F8431}" dt="2021-04-13T18:29:48.424" v="208" actId="113"/>
          <ac:spMkLst>
            <pc:docMk/>
            <pc:sldMk cId="1751355924" sldId="269"/>
            <ac:spMk id="2" creationId="{2FA5C4A9-E819-1E41-A1AD-3E1EE3810966}"/>
          </ac:spMkLst>
        </pc:spChg>
        <pc:spChg chg="mod">
          <ac:chgData name="Felixa Valladares de Kunkle" userId="087a9905-9313-4a16-8dee-792e2a2f7ed4" providerId="ADAL" clId="{EC319F8D-8BD8-4B28-95FA-F3CF691F8431}" dt="2021-04-13T18:10:02.944" v="62" actId="20577"/>
          <ac:spMkLst>
            <pc:docMk/>
            <pc:sldMk cId="1751355924" sldId="269"/>
            <ac:spMk id="3" creationId="{C0B33325-AAC3-C447-ADCA-8D1B5B292E89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16:48.866" v="122"/>
        <pc:sldMkLst>
          <pc:docMk/>
          <pc:sldMk cId="3818966162" sldId="270"/>
        </pc:sldMkLst>
        <pc:spChg chg="mod">
          <ac:chgData name="Felixa Valladares de Kunkle" userId="087a9905-9313-4a16-8dee-792e2a2f7ed4" providerId="ADAL" clId="{EC319F8D-8BD8-4B28-95FA-F3CF691F8431}" dt="2021-04-13T18:16:06.417" v="121"/>
          <ac:spMkLst>
            <pc:docMk/>
            <pc:sldMk cId="3818966162" sldId="270"/>
            <ac:spMk id="2" creationId="{DD0A19BB-778C-DB40-8A71-D83F142DFC66}"/>
          </ac:spMkLst>
        </pc:spChg>
        <pc:spChg chg="mod">
          <ac:chgData name="Felixa Valladares de Kunkle" userId="087a9905-9313-4a16-8dee-792e2a2f7ed4" providerId="ADAL" clId="{EC319F8D-8BD8-4B28-95FA-F3CF691F8431}" dt="2021-04-13T18:16:48.866" v="122"/>
          <ac:spMkLst>
            <pc:docMk/>
            <pc:sldMk cId="3818966162" sldId="270"/>
            <ac:spMk id="3" creationId="{DCB5D293-56D6-8442-B89F-8E6084465EF0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2:51.020" v="154"/>
        <pc:sldMkLst>
          <pc:docMk/>
          <pc:sldMk cId="3679887606" sldId="271"/>
        </pc:sldMkLst>
        <pc:spChg chg="mod">
          <ac:chgData name="Felixa Valladares de Kunkle" userId="087a9905-9313-4a16-8dee-792e2a2f7ed4" providerId="ADAL" clId="{EC319F8D-8BD8-4B28-95FA-F3CF691F8431}" dt="2021-04-13T18:17:59.379" v="136" actId="20577"/>
          <ac:spMkLst>
            <pc:docMk/>
            <pc:sldMk cId="3679887606" sldId="271"/>
            <ac:spMk id="2" creationId="{9A95273E-5700-604B-BE9E-650489CFA934}"/>
          </ac:spMkLst>
        </pc:spChg>
        <pc:spChg chg="mod">
          <ac:chgData name="Felixa Valladares de Kunkle" userId="087a9905-9313-4a16-8dee-792e2a2f7ed4" providerId="ADAL" clId="{EC319F8D-8BD8-4B28-95FA-F3CF691F8431}" dt="2021-04-13T18:22:51.020" v="154"/>
          <ac:spMkLst>
            <pc:docMk/>
            <pc:sldMk cId="3679887606" sldId="271"/>
            <ac:spMk id="3" creationId="{0DF4D065-DA54-2A48-956C-C0D028B5EC87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3:45.179" v="156" actId="113"/>
        <pc:sldMkLst>
          <pc:docMk/>
          <pc:sldMk cId="2243963143" sldId="272"/>
        </pc:sldMkLst>
        <pc:spChg chg="mod">
          <ac:chgData name="Felixa Valladares de Kunkle" userId="087a9905-9313-4a16-8dee-792e2a2f7ed4" providerId="ADAL" clId="{EC319F8D-8BD8-4B28-95FA-F3CF691F8431}" dt="2021-04-13T18:23:45.179" v="156" actId="113"/>
          <ac:spMkLst>
            <pc:docMk/>
            <pc:sldMk cId="2243963143" sldId="272"/>
            <ac:spMk id="2" creationId="{691A04FD-EF12-7741-9ACA-F3E027031928}"/>
          </ac:spMkLst>
        </pc:spChg>
      </pc:sldChg>
      <pc:sldChg chg="modSp mod">
        <pc:chgData name="Felixa Valladares de Kunkle" userId="087a9905-9313-4a16-8dee-792e2a2f7ed4" providerId="ADAL" clId="{EC319F8D-8BD8-4B28-95FA-F3CF691F8431}" dt="2021-04-13T18:26:56.081" v="196" actId="20577"/>
        <pc:sldMkLst>
          <pc:docMk/>
          <pc:sldMk cId="4229569559" sldId="273"/>
        </pc:sldMkLst>
        <pc:spChg chg="mod">
          <ac:chgData name="Felixa Valladares de Kunkle" userId="087a9905-9313-4a16-8dee-792e2a2f7ed4" providerId="ADAL" clId="{EC319F8D-8BD8-4B28-95FA-F3CF691F8431}" dt="2021-04-13T18:25:22.914" v="160" actId="113"/>
          <ac:spMkLst>
            <pc:docMk/>
            <pc:sldMk cId="4229569559" sldId="273"/>
            <ac:spMk id="2" creationId="{C2945DDB-2AD4-9542-8919-9427DB622208}"/>
          </ac:spMkLst>
        </pc:spChg>
        <pc:spChg chg="mod">
          <ac:chgData name="Felixa Valladares de Kunkle" userId="087a9905-9313-4a16-8dee-792e2a2f7ed4" providerId="ADAL" clId="{EC319F8D-8BD8-4B28-95FA-F3CF691F8431}" dt="2021-04-13T18:26:56.081" v="196" actId="20577"/>
          <ac:spMkLst>
            <pc:docMk/>
            <pc:sldMk cId="4229569559" sldId="273"/>
            <ac:spMk id="3" creationId="{EBAC4964-211C-A44C-A84D-05970DCBED7A}"/>
          </ac:spMkLst>
        </pc:spChg>
      </pc:sldChg>
    </pc:docChg>
  </pc:docChgLst>
  <pc:docChgLst>
    <pc:chgData name="Felixa Valladares de Kunkle" userId="087a9905-9313-4a16-8dee-792e2a2f7ed4" providerId="ADAL" clId="{9DDC10A9-485F-4B24-9F98-BFBB6763E667}"/>
    <pc:docChg chg="undo redo custSel modSld">
      <pc:chgData name="Felixa Valladares de Kunkle" userId="087a9905-9313-4a16-8dee-792e2a2f7ed4" providerId="ADAL" clId="{9DDC10A9-485F-4B24-9F98-BFBB6763E667}" dt="2021-04-12T21:35:43.995" v="469" actId="114"/>
      <pc:docMkLst>
        <pc:docMk/>
      </pc:docMkLst>
      <pc:sldChg chg="modSp mod">
        <pc:chgData name="Felixa Valladares de Kunkle" userId="087a9905-9313-4a16-8dee-792e2a2f7ed4" providerId="ADAL" clId="{9DDC10A9-485F-4B24-9F98-BFBB6763E667}" dt="2021-04-12T16:55:25.837" v="5"/>
        <pc:sldMkLst>
          <pc:docMk/>
          <pc:sldMk cId="988597076" sldId="259"/>
        </pc:sldMkLst>
        <pc:spChg chg="mod">
          <ac:chgData name="Felixa Valladares de Kunkle" userId="087a9905-9313-4a16-8dee-792e2a2f7ed4" providerId="ADAL" clId="{9DDC10A9-485F-4B24-9F98-BFBB6763E667}" dt="2021-04-12T16:54:04.448" v="0"/>
          <ac:spMkLst>
            <pc:docMk/>
            <pc:sldMk cId="988597076" sldId="259"/>
            <ac:spMk id="2" creationId="{632C27B1-4B31-4A49-AB91-ACABB4A12E3A}"/>
          </ac:spMkLst>
        </pc:spChg>
        <pc:spChg chg="mod">
          <ac:chgData name="Felixa Valladares de Kunkle" userId="087a9905-9313-4a16-8dee-792e2a2f7ed4" providerId="ADAL" clId="{9DDC10A9-485F-4B24-9F98-BFBB6763E667}" dt="2021-04-12T16:55:25.837" v="5"/>
          <ac:spMkLst>
            <pc:docMk/>
            <pc:sldMk cId="988597076" sldId="259"/>
            <ac:spMk id="3" creationId="{1E29EE23-D0A2-FE4A-982E-E8DF9612B79D}"/>
          </ac:spMkLst>
        </pc:spChg>
      </pc:sldChg>
      <pc:sldChg chg="modSp mod">
        <pc:chgData name="Felixa Valladares de Kunkle" userId="087a9905-9313-4a16-8dee-792e2a2f7ed4" providerId="ADAL" clId="{9DDC10A9-485F-4B24-9F98-BFBB6763E667}" dt="2021-04-12T16:56:38.115" v="7"/>
        <pc:sldMkLst>
          <pc:docMk/>
          <pc:sldMk cId="3182499354" sldId="261"/>
        </pc:sldMkLst>
        <pc:spChg chg="mod">
          <ac:chgData name="Felixa Valladares de Kunkle" userId="087a9905-9313-4a16-8dee-792e2a2f7ed4" providerId="ADAL" clId="{9DDC10A9-485F-4B24-9F98-BFBB6763E667}" dt="2021-04-12T16:56:04.001" v="6"/>
          <ac:spMkLst>
            <pc:docMk/>
            <pc:sldMk cId="3182499354" sldId="261"/>
            <ac:spMk id="2" creationId="{2253EC81-7013-A64C-B07D-F2F23E77A45C}"/>
          </ac:spMkLst>
        </pc:spChg>
        <pc:spChg chg="mod">
          <ac:chgData name="Felixa Valladares de Kunkle" userId="087a9905-9313-4a16-8dee-792e2a2f7ed4" providerId="ADAL" clId="{9DDC10A9-485F-4B24-9F98-BFBB6763E667}" dt="2021-04-12T16:56:38.115" v="7"/>
          <ac:spMkLst>
            <pc:docMk/>
            <pc:sldMk cId="3182499354" sldId="261"/>
            <ac:spMk id="3" creationId="{AF005BF7-D172-A444-83B6-56DF95A432F5}"/>
          </ac:spMkLst>
        </pc:spChg>
      </pc:sldChg>
      <pc:sldChg chg="modSp mod">
        <pc:chgData name="Felixa Valladares de Kunkle" userId="087a9905-9313-4a16-8dee-792e2a2f7ed4" providerId="ADAL" clId="{9DDC10A9-485F-4B24-9F98-BFBB6763E667}" dt="2021-04-12T20:44:55.909" v="163" actId="20577"/>
        <pc:sldMkLst>
          <pc:docMk/>
          <pc:sldMk cId="427082170" sldId="262"/>
        </pc:sldMkLst>
        <pc:spChg chg="mod">
          <ac:chgData name="Felixa Valladares de Kunkle" userId="087a9905-9313-4a16-8dee-792e2a2f7ed4" providerId="ADAL" clId="{9DDC10A9-485F-4B24-9F98-BFBB6763E667}" dt="2021-04-12T20:25:22.493" v="35" actId="20577"/>
          <ac:spMkLst>
            <pc:docMk/>
            <pc:sldMk cId="427082170" sldId="262"/>
            <ac:spMk id="2" creationId="{8C9504F0-F438-1640-9F8A-7F5C2CBCF687}"/>
          </ac:spMkLst>
        </pc:spChg>
        <pc:spChg chg="mod">
          <ac:chgData name="Felixa Valladares de Kunkle" userId="087a9905-9313-4a16-8dee-792e2a2f7ed4" providerId="ADAL" clId="{9DDC10A9-485F-4B24-9F98-BFBB6763E667}" dt="2021-04-12T20:44:55.909" v="163" actId="20577"/>
          <ac:spMkLst>
            <pc:docMk/>
            <pc:sldMk cId="427082170" sldId="262"/>
            <ac:spMk id="3" creationId="{3FAB059E-533B-2748-AE09-287AB5553742}"/>
          </ac:spMkLst>
        </pc:spChg>
      </pc:sldChg>
      <pc:sldChg chg="modSp mod">
        <pc:chgData name="Felixa Valladares de Kunkle" userId="087a9905-9313-4a16-8dee-792e2a2f7ed4" providerId="ADAL" clId="{9DDC10A9-485F-4B24-9F98-BFBB6763E667}" dt="2021-04-12T20:49:18.491" v="227" actId="20577"/>
        <pc:sldMkLst>
          <pc:docMk/>
          <pc:sldMk cId="3005904658" sldId="267"/>
        </pc:sldMkLst>
        <pc:spChg chg="mod">
          <ac:chgData name="Felixa Valladares de Kunkle" userId="087a9905-9313-4a16-8dee-792e2a2f7ed4" providerId="ADAL" clId="{9DDC10A9-485F-4B24-9F98-BFBB6763E667}" dt="2021-04-12T20:46:23.429" v="173" actId="20577"/>
          <ac:spMkLst>
            <pc:docMk/>
            <pc:sldMk cId="3005904658" sldId="267"/>
            <ac:spMk id="2" creationId="{00000000-0000-0000-0000-000000000000}"/>
          </ac:spMkLst>
        </pc:spChg>
        <pc:spChg chg="mod">
          <ac:chgData name="Felixa Valladares de Kunkle" userId="087a9905-9313-4a16-8dee-792e2a2f7ed4" providerId="ADAL" clId="{9DDC10A9-485F-4B24-9F98-BFBB6763E667}" dt="2021-04-12T20:49:18.491" v="227" actId="20577"/>
          <ac:spMkLst>
            <pc:docMk/>
            <pc:sldMk cId="3005904658" sldId="267"/>
            <ac:spMk id="3" creationId="{00000000-0000-0000-0000-000000000000}"/>
          </ac:spMkLst>
        </pc:spChg>
      </pc:sldChg>
      <pc:sldChg chg="modSp mod">
        <pc:chgData name="Felixa Valladares de Kunkle" userId="087a9905-9313-4a16-8dee-792e2a2f7ed4" providerId="ADAL" clId="{9DDC10A9-485F-4B24-9F98-BFBB6763E667}" dt="2021-04-12T21:35:43.995" v="469" actId="114"/>
        <pc:sldMkLst>
          <pc:docMk/>
          <pc:sldMk cId="4259123830" sldId="268"/>
        </pc:sldMkLst>
        <pc:spChg chg="mod">
          <ac:chgData name="Felixa Valladares de Kunkle" userId="087a9905-9313-4a16-8dee-792e2a2f7ed4" providerId="ADAL" clId="{9DDC10A9-485F-4B24-9F98-BFBB6763E667}" dt="2021-04-12T20:50:06.116" v="272" actId="20577"/>
          <ac:spMkLst>
            <pc:docMk/>
            <pc:sldMk cId="4259123830" sldId="268"/>
            <ac:spMk id="2" creationId="{CFA23779-C330-5044-A23D-CF971A098910}"/>
          </ac:spMkLst>
        </pc:spChg>
        <pc:spChg chg="mod">
          <ac:chgData name="Felixa Valladares de Kunkle" userId="087a9905-9313-4a16-8dee-792e2a2f7ed4" providerId="ADAL" clId="{9DDC10A9-485F-4B24-9F98-BFBB6763E667}" dt="2021-04-12T21:35:43.995" v="469" actId="114"/>
          <ac:spMkLst>
            <pc:docMk/>
            <pc:sldMk cId="4259123830" sldId="268"/>
            <ac:spMk id="3" creationId="{335A2C1B-E33A-244C-A781-0409B0169BE2}"/>
          </ac:spMkLst>
        </pc:spChg>
        <pc:picChg chg="mod">
          <ac:chgData name="Felixa Valladares de Kunkle" userId="087a9905-9313-4a16-8dee-792e2a2f7ed4" providerId="ADAL" clId="{9DDC10A9-485F-4B24-9F98-BFBB6763E667}" dt="2021-04-12T21:35:24.540" v="468" actId="1076"/>
          <ac:picMkLst>
            <pc:docMk/>
            <pc:sldMk cId="4259123830" sldId="268"/>
            <ac:picMk id="4" creationId="{090071BA-7436-9942-8AAA-B6AA490E21B7}"/>
          </ac:picMkLst>
        </pc:picChg>
      </pc:sldChg>
      <pc:sldChg chg="modSp mod">
        <pc:chgData name="Felixa Valladares de Kunkle" userId="087a9905-9313-4a16-8dee-792e2a2f7ed4" providerId="ADAL" clId="{9DDC10A9-485F-4B24-9F98-BFBB6763E667}" dt="2021-04-12T16:59:09.141" v="33" actId="20577"/>
        <pc:sldMkLst>
          <pc:docMk/>
          <pc:sldMk cId="4229569559" sldId="273"/>
        </pc:sldMkLst>
        <pc:spChg chg="mod">
          <ac:chgData name="Felixa Valladares de Kunkle" userId="087a9905-9313-4a16-8dee-792e2a2f7ed4" providerId="ADAL" clId="{9DDC10A9-485F-4B24-9F98-BFBB6763E667}" dt="2021-04-12T16:57:24.746" v="8"/>
          <ac:spMkLst>
            <pc:docMk/>
            <pc:sldMk cId="4229569559" sldId="273"/>
            <ac:spMk id="2" creationId="{C2945DDB-2AD4-9542-8919-9427DB622208}"/>
          </ac:spMkLst>
        </pc:spChg>
        <pc:spChg chg="mod">
          <ac:chgData name="Felixa Valladares de Kunkle" userId="087a9905-9313-4a16-8dee-792e2a2f7ed4" providerId="ADAL" clId="{9DDC10A9-485F-4B24-9F98-BFBB6763E667}" dt="2021-04-12T16:59:09.141" v="33" actId="20577"/>
          <ac:spMkLst>
            <pc:docMk/>
            <pc:sldMk cId="4229569559" sldId="273"/>
            <ac:spMk id="3" creationId="{EBAC4964-211C-A44C-A84D-05970DCBED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6EC5-D50A-0D44-A731-A2B142C05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403F7-21DA-AF43-AD97-32F6A0256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9B04-86A0-B549-9260-76772A4B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896E-B585-FF42-BC88-1AF35B7A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21A49-C801-5543-8912-C7D94265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BE34-F50B-E24E-AFA1-31C985C8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AD7EE-325D-C247-BB0C-9B1E75A1F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D858A-3B6A-3E41-9E66-2E29798E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49AEE-5AA0-A04E-8348-C94C90E6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69881-9CC6-F04E-BEC0-C8A5C9682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3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F42CE8-68BD-2B46-92F5-4A567FA01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671AD-E291-F848-97C6-D46942AB9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E2307-59B7-5047-A59A-6FF01F21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DCB0A-F20E-4D4B-8819-D9FEE8EEF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4D5D4-A69D-124F-BB85-09D044C4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A2E33-E446-3A43-AC10-2AC8C635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540D2-5CB9-014F-BCA5-33171ABCC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90A40-A88F-704D-BF94-A16FED6C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E5152-6C48-2A49-8161-AEA5F88D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B80DD-D309-0840-966B-FE917017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0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FA54-56CB-1242-B5AB-8CE6BB3CF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EC21F-923D-2F4F-9916-4C24FD2AF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4C324-1A53-B744-B481-EC037D34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63806-2A95-7A47-9A79-CD7AF234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E5B8-3C26-3643-BC4F-CE243B62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7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34B5-0E4F-8049-9BD8-A232D456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9B1D9-E75B-0B47-85F4-E39E94125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2381C-8F77-5C4D-8927-441DBA15A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79ED3-402F-C449-BB14-9DDD8170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4F970-7AB3-CD4E-998E-B30F022C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A0D26-D490-FA4D-B3B2-B5B634E1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4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EC990-96AE-E144-91D4-3DBC5C71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B76D1-A51A-9942-A769-F6089CFD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8F574-F37C-7543-9F74-E5CCE2A5C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A2CED-B74D-D84C-BF87-3AE6428B6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97EEE-9F6D-0D4F-BE1B-2043AEDE1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6FD6D-858A-714E-9231-9A5369E6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3C495-39A0-6248-A71A-477B39F5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EF16D9-D45B-954F-A7C8-17F10FC2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2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90F5-3BE6-634E-B91A-65E37BBBD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A6D288-D4AF-EC48-A3E5-CF96D01A4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170BD-DE4A-CE4E-BD00-E1075E96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9C7D4-E2A0-0148-A5DD-8AC88C91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E4499-D3EB-6E44-B13E-16ED4ED3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0152A-E68E-3D4E-A93D-FCF743F3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4D69E-9806-D34A-B701-DDAB17B5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6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7382A-A6BA-844A-B0FD-61D29D9F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977B-9580-944E-9A0D-B07F26F33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83C33-4097-AA4B-BE6D-D76E07C40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7ABFF-6692-6A45-8C14-3D5A6E38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A5702-F0CE-8E44-8C30-924D8E7B6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5F49C-AD71-DA4F-9251-D7D8DE01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231D9-6CE0-034D-B19E-BD1DC35EA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08508-D878-B443-81B3-4A42178B4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33357-22E2-134F-836A-8D0FD8D37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E56DB-FD0D-804B-A140-108A72FA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F0A3F-27AF-3B4A-A260-49BDF5E4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E0544-A367-9E4C-A14B-422D02AF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1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F114E-071F-EB41-B3AE-31ED0765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BDF9D-4D35-584D-A573-70E022085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C379-7CAC-B745-82E1-8DC955EF0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774C-7CAB-2B4E-81B7-4F0C6DFE80B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A18EA-C4C7-6148-808D-8C77D2D0B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8268-43AF-FB43-9F83-226CCEC3D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F4129-23EC-8041-AF91-B7E93F07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7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file:////var/folders/mh/5_3l2gtj6bz_gxzfbp19ht800000gn/T/com.microsoft.Word/WebArchiveCopyPasteTempFiles/Z" TargetMode="External"/><Relationship Id="rId5" Type="http://schemas.openxmlformats.org/officeDocument/2006/relationships/image" Target="../media/image6.jpeg"/><Relationship Id="rId4" Type="http://schemas.openxmlformats.org/officeDocument/2006/relationships/image" Target="file:////var/folders/mh/5_3l2gtj6bz_gxzfbp19ht800000gn/T/com.microsoft.Word/WebArchiveCopyPasteTempFiles/3_13ef917ca28d1ca38296cb169649bc9f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B9D5-BF9F-C949-AA1A-25C40EE13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/>
              <a:t>LMC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5D0CD-2E52-864D-A024-59EAA5BB5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764689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969E-4135-E14A-BA2A-8FCCFBEC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i="1" dirty="0"/>
              <a:t>La Divina </a:t>
            </a:r>
            <a:r>
              <a:rPr lang="en-US" b="1" i="1" dirty="0" err="1"/>
              <a:t>Mercancía</a:t>
            </a:r>
            <a:r>
              <a:rPr lang="en-US" b="1" i="1" dirty="0"/>
              <a:t>             </a:t>
            </a:r>
            <a:r>
              <a:rPr lang="en-US" sz="3600" b="1" dirty="0"/>
              <a:t>Skye </a:t>
            </a:r>
            <a:r>
              <a:rPr lang="en-US" sz="3600" b="1" dirty="0" err="1"/>
              <a:t>Jethani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FFF3D-97B5-774E-8346-73143A530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"El cristianismo de consumo, aunque promete fortalecer nuestras almas con una fe entretenida, nos ha dejado desnutridos con una visión anémica de Dios, la fe, la iglesia y la misión".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40D834-0DF6-3349-95D4-1206296C90A4}"/>
              </a:ext>
            </a:extLst>
          </p:cNvPr>
          <p:cNvSpPr/>
          <p:nvPr/>
        </p:nvSpPr>
        <p:spPr>
          <a:xfrm>
            <a:off x="1183640" y="3429000"/>
            <a:ext cx="85890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Matamos a la iglesia cuando hacemos del cristianismo el cumplimiento de una visión " </a:t>
            </a:r>
            <a:r>
              <a:rPr lang="en-US" sz="2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 171</a:t>
            </a:r>
          </a:p>
          <a:p>
            <a:r>
              <a:rPr lang="es-ES" sz="2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Porque el ímpetu para cumplir una visión de apego, el amor da paso al </a:t>
            </a:r>
            <a:r>
              <a:rPr lang="es-ES" sz="2800" u="sng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agotamiento</a:t>
            </a:r>
            <a:r>
              <a:rPr lang="es-ES" sz="2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 172 </a:t>
            </a:r>
            <a:r>
              <a:rPr lang="es-ES" sz="2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"Esforzarse es lo que hacemos cuando una buena idea no funciona lo suficientemente bien".</a:t>
            </a:r>
            <a:endParaRPr lang="en-US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9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19BB-778C-DB40-8A71-D83F142DF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PRÁCTICAS QUE PUEDEN SER ÚTILES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D293-56D6-8442-B89F-8E6084465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/>
              <a:t>¿DÓNDE SIENTO MÁS ESTRÉS EN MI VIDA?</a:t>
            </a:r>
          </a:p>
          <a:p>
            <a:pPr marL="514350" indent="-514350">
              <a:buAutoNum type="arabicPeriod"/>
            </a:pPr>
            <a:r>
              <a:rPr lang="es-ES" dirty="0"/>
              <a:t>¿QUÉ PRÁCTICAS ME EQUIPAN PARA ESTA TEMPORADA DE LA VIDA?</a:t>
            </a:r>
          </a:p>
          <a:p>
            <a:pPr marL="514350" indent="-514350">
              <a:buAutoNum type="arabicPeriod"/>
            </a:pPr>
            <a:r>
              <a:rPr lang="es-ES" dirty="0"/>
              <a:t>¿HAY LAGUNAS EN MI MINISTERIO?</a:t>
            </a:r>
          </a:p>
          <a:p>
            <a:pPr marL="514350" indent="-514350">
              <a:buAutoNum type="arabicPeriod"/>
            </a:pPr>
            <a:r>
              <a:rPr lang="es-ES" dirty="0"/>
              <a:t>¿DÓNDE SE ME LLAMA PARA LLEVAR A LOS DEMÁS?</a:t>
            </a:r>
          </a:p>
          <a:p>
            <a:pPr marL="514350" indent="-514350">
              <a:buAutoNum type="arabicPeriod"/>
            </a:pPr>
            <a:r>
              <a:rPr lang="es-ES" dirty="0"/>
              <a:t>¿QUÉ PRÁCTICAS PODRÍAN AYUDARME A AYUDAR A OTROS?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6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5273E-5700-604B-BE9E-650489CF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HESED (chesed)</a:t>
            </a:r>
            <a:br>
              <a:rPr lang="en-US" b="1" dirty="0"/>
            </a:br>
            <a:r>
              <a:rPr lang="en-US" sz="3600" b="1" dirty="0"/>
              <a:t>Amor de </a:t>
            </a:r>
            <a:r>
              <a:rPr lang="en-US" sz="3600" b="1" dirty="0" err="1"/>
              <a:t>Apego</a:t>
            </a:r>
            <a:r>
              <a:rPr lang="en-US" sz="3600" b="1" dirty="0"/>
              <a:t>.    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4D065-DA54-2A48-956C-C0D028B5E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i="1" dirty="0"/>
              <a:t>Dios nos da la vida, no permite que nadie esté en su lugar, nos ve como una gracia especial, construye nuestra alegría, nos deja descansar, piensa con nosotros, se acerca y se aleja, comparte con nosotros buenos y malos momentos, nos ayuda a descubrir nuestra verdad, nos da libertad pero se mantiene </a:t>
            </a:r>
            <a:r>
              <a:rPr lang="es-ES" i="1" dirty="0" err="1"/>
              <a:t>hesed</a:t>
            </a:r>
            <a:r>
              <a:rPr lang="es-ES" i="1" dirty="0"/>
              <a:t>, nos estira para crecer y nos hace parte del pueblo de Dios.</a:t>
            </a:r>
          </a:p>
          <a:p>
            <a:pPr marL="0" indent="0">
              <a:buNone/>
            </a:pPr>
            <a:r>
              <a:rPr lang="es-ES" dirty="0"/>
              <a:t>“</a:t>
            </a:r>
            <a:r>
              <a:rPr lang="es-ES" u="sng" dirty="0"/>
              <a:t>No es información </a:t>
            </a:r>
            <a:r>
              <a:rPr lang="es-ES" dirty="0"/>
              <a:t>que nos falta para el discipulado, más bien es alegría en nuestro suelo relacional. La falta de </a:t>
            </a:r>
            <a:r>
              <a:rPr lang="es-ES" dirty="0" err="1"/>
              <a:t>hesed</a:t>
            </a:r>
            <a:r>
              <a:rPr lang="es-ES" dirty="0"/>
              <a:t> nos deja con una </a:t>
            </a:r>
            <a:r>
              <a:rPr lang="es-ES" u="sng" dirty="0"/>
              <a:t>gran omisión. </a:t>
            </a:r>
            <a:r>
              <a:rPr lang="es-ES" dirty="0"/>
              <a:t>"</a:t>
            </a:r>
            <a:r>
              <a:rPr lang="en-US" dirty="0"/>
              <a:t>					Dallas Willard</a:t>
            </a:r>
          </a:p>
          <a:p>
            <a:pPr marL="0" indent="0">
              <a:buNone/>
            </a:pPr>
            <a:r>
              <a:rPr lang="en-US" dirty="0" err="1"/>
              <a:t>Hesed</a:t>
            </a:r>
            <a:r>
              <a:rPr lang="en-US" dirty="0"/>
              <a:t> (</a:t>
            </a:r>
            <a:r>
              <a:rPr lang="en-US" dirty="0" err="1"/>
              <a:t>chesed</a:t>
            </a:r>
            <a:r>
              <a:rPr lang="en-US" dirty="0"/>
              <a:t>)= </a:t>
            </a:r>
            <a:r>
              <a:rPr lang="es-ES" dirty="0"/>
              <a:t>personas que valoran las relaciones por encima del rendimiento o la productividad. ¡Un amor comprometido! Isaías 54:10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8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A04FD-EF12-7741-9ACA-F3E02703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b="1" dirty="0"/>
              <a:t>¡ALEGRÍA!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5E5E9B-3DDF-744D-96CF-4A9CFA52FE6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1" t="25361" r="26419"/>
          <a:stretch/>
        </p:blipFill>
        <p:spPr>
          <a:xfrm>
            <a:off x="1128273" y="1732942"/>
            <a:ext cx="1858767" cy="2055495"/>
          </a:xfrm>
          <a:prstGeom prst="rect">
            <a:avLst/>
          </a:prstGeom>
        </p:spPr>
      </p:pic>
      <p:pic>
        <p:nvPicPr>
          <p:cNvPr id="5" name="Picture 1" descr="33 Photos Of &quot;Moments of Joy&quot; That Will Inspire You To Take Better Photos">
            <a:extLst>
              <a:ext uri="{FF2B5EF4-FFF2-40B4-BE49-F238E27FC236}">
                <a16:creationId xmlns:a16="http://schemas.microsoft.com/office/drawing/2014/main" id="{C7ABBABA-B3E8-D949-98C2-F54125A91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002" y="2339050"/>
            <a:ext cx="2179900" cy="21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The Return of Joy - The Soul Medic">
            <a:extLst>
              <a:ext uri="{FF2B5EF4-FFF2-40B4-BE49-F238E27FC236}">
                <a16:creationId xmlns:a16="http://schemas.microsoft.com/office/drawing/2014/main" id="{7FDF7D8A-F3BB-4C4D-BD2F-2E4748A3D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80" y="3788437"/>
            <a:ext cx="4101682" cy="231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96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64B4-F345-5C4B-ABBF-68DAC8ED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9034" cy="1325563"/>
          </a:xfrm>
        </p:spPr>
        <p:txBody>
          <a:bodyPr/>
          <a:lstStyle/>
          <a:p>
            <a:r>
              <a:rPr lang="en-US" b="1" dirty="0"/>
              <a:t>Rich </a:t>
            </a:r>
            <a:r>
              <a:rPr lang="en-US" b="1" dirty="0" err="1"/>
              <a:t>Villodas</a:t>
            </a:r>
            <a:r>
              <a:rPr lang="en-US" b="1" dirty="0"/>
              <a:t>    </a:t>
            </a:r>
            <a:r>
              <a:rPr lang="en-US" b="1" i="1" dirty="0"/>
              <a:t>La </a:t>
            </a:r>
            <a:r>
              <a:rPr lang="en-US" b="1" i="1" dirty="0" err="1"/>
              <a:t>vida</a:t>
            </a:r>
            <a:r>
              <a:rPr lang="en-US" b="1" i="1" dirty="0"/>
              <a:t> </a:t>
            </a:r>
            <a:r>
              <a:rPr lang="en-US" b="1" i="1" dirty="0" err="1"/>
              <a:t>profundamente</a:t>
            </a:r>
            <a:r>
              <a:rPr lang="en-US" b="1" i="1" dirty="0"/>
              <a:t> </a:t>
            </a:r>
            <a:r>
              <a:rPr lang="en-US" b="1" i="1" dirty="0" err="1"/>
              <a:t>formada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D3D36F-F35D-884C-84D1-DFA76E64C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605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“Lo que me </a:t>
            </a:r>
            <a:r>
              <a:rPr lang="en-US" dirty="0" err="1"/>
              <a:t>molesta</a:t>
            </a:r>
            <a:r>
              <a:rPr lang="en-US" dirty="0"/>
              <a:t> </a:t>
            </a:r>
            <a:r>
              <a:rPr lang="en-US" dirty="0" err="1"/>
              <a:t>incensantemente</a:t>
            </a:r>
            <a:r>
              <a:rPr lang="en-US" dirty="0"/>
              <a:t> es la </a:t>
            </a:r>
            <a:r>
              <a:rPr lang="en-US" dirty="0" err="1"/>
              <a:t>pregunta</a:t>
            </a:r>
            <a:r>
              <a:rPr lang="en-US" dirty="0"/>
              <a:t> de que es </a:t>
            </a:r>
            <a:r>
              <a:rPr lang="en-US" dirty="0" err="1"/>
              <a:t>Cristiandad</a:t>
            </a:r>
            <a:r>
              <a:rPr lang="en-US" dirty="0"/>
              <a:t> </a:t>
            </a:r>
            <a:r>
              <a:rPr lang="en-US" dirty="0" err="1"/>
              <a:t>realmente</a:t>
            </a:r>
            <a:r>
              <a:rPr lang="en-US" dirty="0"/>
              <a:t>, o de </a:t>
            </a:r>
            <a:r>
              <a:rPr lang="en-US" dirty="0" err="1"/>
              <a:t>verdad</a:t>
            </a:r>
            <a:r>
              <a:rPr lang="en-US" dirty="0"/>
              <a:t> </a:t>
            </a:r>
            <a:r>
              <a:rPr lang="en-US" dirty="0" err="1"/>
              <a:t>quien</a:t>
            </a:r>
            <a:r>
              <a:rPr lang="en-US" dirty="0"/>
              <a:t> es Cristo para </a:t>
            </a:r>
            <a:r>
              <a:rPr lang="en-US" dirty="0" err="1"/>
              <a:t>nosotros</a:t>
            </a:r>
            <a:r>
              <a:rPr lang="en-US" dirty="0"/>
              <a:t> hoy dia.” p 215</a:t>
            </a:r>
          </a:p>
          <a:p>
            <a:pPr marL="0" indent="0">
              <a:buNone/>
            </a:pPr>
            <a:r>
              <a:rPr lang="en-US" dirty="0"/>
              <a:t>						Dietrich Bonhoeffer, 1944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s-ES" dirty="0"/>
              <a:t>Al principio, la iglesia era una comunidad de hombres y mujeres centrada en el Cristo viviente. Luego, la iglesia se trasladó a Grecia, donde se convirtió en una filosofía. Luego se trasladó a Roma, </a:t>
            </a:r>
            <a:br>
              <a:rPr lang="es-ES" dirty="0"/>
            </a:br>
            <a:r>
              <a:rPr lang="es-ES" dirty="0"/>
              <a:t>donde se convirtió en una institución. Luego, se trasladó a Europa, donde se convirtió en una cultura. Y, finalmente, se trasladó a Estados Unidos, donde se convirtió en una empresa.</a:t>
            </a:r>
            <a:r>
              <a:rPr lang="en-US" dirty="0"/>
              <a:t>.”  </a:t>
            </a:r>
          </a:p>
          <a:p>
            <a:pPr marL="0" indent="0" algn="r">
              <a:buNone/>
            </a:pPr>
            <a:r>
              <a:rPr lang="en-US" dirty="0"/>
              <a:t>		Richard Halvorsen, </a:t>
            </a:r>
            <a:r>
              <a:rPr lang="es-ES" dirty="0"/>
              <a:t>ex capellán del Senado de los </a:t>
            </a:r>
            <a:br>
              <a:rPr lang="es-ES" dirty="0"/>
            </a:br>
            <a:r>
              <a:rPr lang="es-ES" dirty="0"/>
              <a:t>Estados Unidos</a:t>
            </a:r>
            <a:endParaRPr lang="en-US" dirty="0"/>
          </a:p>
        </p:txBody>
      </p:sp>
      <p:pic>
        <p:nvPicPr>
          <p:cNvPr id="6" name="Picture 2" descr="Front Cover Preview Image - 1 of 11 - The Deeply Formed Life: Five Transformative Values to Root Us in the Way of Jesus">
            <a:extLst>
              <a:ext uri="{FF2B5EF4-FFF2-40B4-BE49-F238E27FC236}">
                <a16:creationId xmlns:a16="http://schemas.microsoft.com/office/drawing/2014/main" id="{7BA097AE-696A-284E-A05F-05D985E35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460" y="2542737"/>
            <a:ext cx="1376680" cy="207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47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27B1-4B31-4A49-AB91-ACABB4A1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Preguntas</a:t>
            </a:r>
            <a:r>
              <a:rPr lang="en-US" b="1" dirty="0"/>
              <a:t> para </a:t>
            </a:r>
            <a:r>
              <a:rPr lang="en-US" b="1" dirty="0" err="1"/>
              <a:t>reflexionar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9EE23-D0A2-FE4A-982E-E8DF9612B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"¿La iglesia contemporánea ha estado tan cautivada por las imágenes y los métodos de la cultura de consumo que ha perdido su sagrada vocación de ser un agente contracultural del reino de Dios en el mundo?"</a:t>
            </a:r>
          </a:p>
          <a:p>
            <a:pPr marL="0" indent="0">
              <a:buNone/>
            </a:pPr>
            <a:r>
              <a:rPr lang="es-ES" dirty="0"/>
              <a:t>¿Ejemplos?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P. ¿Qué vamos a hacer al respecto?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9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3EC81-7013-A64C-B07D-F2F23E77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Cinco </a:t>
            </a:r>
            <a:r>
              <a:rPr lang="en-US" b="1" dirty="0" err="1"/>
              <a:t>preguntas</a:t>
            </a:r>
            <a:r>
              <a:rPr lang="en-US" b="1" dirty="0"/>
              <a:t> </a:t>
            </a:r>
            <a:r>
              <a:rPr lang="en-US" b="1" dirty="0" err="1"/>
              <a:t>importantes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05BF7-D172-A444-83B6-56DF95A43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¿Cómo pueden los cristianos continuar viviendo vidas a un ritmo destructivo que elimina cualquier apariencia de permanecer con Jesús en oración?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¿Cómo podemos seguir manteniendo creencias profundamente racistas?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¿Cómo podemos seguir siendo emocionalmente disfuncionales?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¿Cómo podemos separar la vida física de la espiritual?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¿Cómo podemos vivir vidas indistinguibles del mundo?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9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5DDB-2AD4-9542-8919-9427DB622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PRÁCTICAS MINISTERIALES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C4964-211C-A44C-A84D-05970DCBE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s-ES" dirty="0"/>
              <a:t>LA ORACIÓN EN SILENCIO ES UNO DE LOS DONES MÁS GRANDES QUE TENEMOS PARA EXPERIMENTAR LA VIDA PROFUNDAMENTE FORMADA EN CRISTO.</a:t>
            </a:r>
          </a:p>
          <a:p>
            <a:pPr marL="0" indent="0">
              <a:buNone/>
            </a:pPr>
            <a:r>
              <a:rPr lang="es-ES" dirty="0"/>
              <a:t>              (ILUS)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ES" dirty="0"/>
              <a:t>EL SABBATH (o día de reposo) ES UNA INVITACIÓN A UNA VIDA QUE NO ESTÁ DOMINADA Y DISTORTADA POR EL EXCESO. (Pasa de la producción a la presencia)</a:t>
            </a:r>
          </a:p>
          <a:p>
            <a:pPr marL="514350" indent="-514350">
              <a:buAutoNum type="arabicPeriod" startAt="2"/>
            </a:pPr>
            <a:endParaRPr lang="es-ES" dirty="0"/>
          </a:p>
          <a:p>
            <a:pPr marL="514350" indent="-514350">
              <a:buAutoNum type="arabicPeriod" startAt="2"/>
            </a:pPr>
            <a:r>
              <a:rPr lang="es-ES" dirty="0"/>
              <a:t>SUMERGIRSE EN LAS ESCRITURAS (lectio, meditación, </a:t>
            </a:r>
            <a:r>
              <a:rPr lang="es-ES" dirty="0" err="1"/>
              <a:t>oratio</a:t>
            </a:r>
            <a:r>
              <a:rPr lang="es-ES" dirty="0"/>
              <a:t>, </a:t>
            </a:r>
            <a:r>
              <a:rPr lang="es-ES" dirty="0" err="1"/>
              <a:t>contemplatio</a:t>
            </a:r>
            <a:r>
              <a:rPr lang="es-ES" dirty="0"/>
              <a:t>)</a:t>
            </a:r>
          </a:p>
          <a:p>
            <a:pPr marL="514350" indent="-514350">
              <a:buAutoNum type="arabicPeriod" startAt="2"/>
            </a:pPr>
            <a:endParaRPr lang="es-ES" dirty="0"/>
          </a:p>
          <a:p>
            <a:pPr marL="514350" indent="-514350">
              <a:buAutoNum type="arabicPeriod" startAt="2"/>
            </a:pPr>
            <a:r>
              <a:rPr lang="es-ES" dirty="0"/>
              <a:t>¡HABIENDO HECHO TODO PARA ESTAR DE PIE!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6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04F0-F438-1640-9F8A-7F5C2CBC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Neuroteología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059E-533B-2748-AE09-287AB5553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***</a:t>
            </a:r>
            <a:r>
              <a:rPr lang="es-ES" dirty="0"/>
              <a:t> El mejor testimonio que tenemos son nuestras vidas transformadas.***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s-ES" dirty="0"/>
              <a:t>Tener las respuestas correctas a las preguntas de la fe es útil, pero no servirá de mucho para formar a las personas en el camino de Jesús ".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Claves para el cambio formativo 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R – </a:t>
            </a:r>
            <a:r>
              <a:rPr lang="en-US" dirty="0" err="1"/>
              <a:t>permanecer</a:t>
            </a:r>
            <a:r>
              <a:rPr lang="en-US" dirty="0"/>
              <a:t> </a:t>
            </a:r>
            <a:r>
              <a:rPr lang="en-US" dirty="0" err="1"/>
              <a:t>relacionado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– </a:t>
            </a:r>
            <a:r>
              <a:rPr lang="en-US" dirty="0" err="1"/>
              <a:t>compórtece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(</a:t>
            </a:r>
            <a:r>
              <a:rPr lang="en-US" dirty="0" err="1"/>
              <a:t>auténtico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 – </a:t>
            </a:r>
            <a:r>
              <a:rPr lang="en-US" dirty="0" err="1"/>
              <a:t>Regrese</a:t>
            </a:r>
            <a:r>
              <a:rPr lang="en-US" dirty="0"/>
              <a:t> al </a:t>
            </a:r>
            <a:r>
              <a:rPr lang="en-US" dirty="0" err="1"/>
              <a:t>gozo</a:t>
            </a:r>
            <a:r>
              <a:rPr lang="en-US" dirty="0"/>
              <a:t> (</a:t>
            </a:r>
            <a:r>
              <a:rPr lang="en-US" dirty="0" err="1"/>
              <a:t>Salmos</a:t>
            </a:r>
            <a:r>
              <a:rPr lang="en-US" dirty="0"/>
              <a:t> 16:11)</a:t>
            </a:r>
          </a:p>
          <a:p>
            <a:pPr marL="0" indent="0">
              <a:buNone/>
            </a:pPr>
            <a:r>
              <a:rPr lang="en-US" dirty="0"/>
              <a:t>E – </a:t>
            </a:r>
            <a:r>
              <a:rPr lang="en-US" dirty="0" err="1"/>
              <a:t>Soporte</a:t>
            </a:r>
            <a:r>
              <a:rPr lang="en-US" dirty="0"/>
              <a:t> bien las </a:t>
            </a:r>
            <a:r>
              <a:rPr lang="en-US" dirty="0" err="1"/>
              <a:t>pruebas</a:t>
            </a:r>
            <a:r>
              <a:rPr lang="en-US" dirty="0"/>
              <a:t> (la </a:t>
            </a:r>
            <a:r>
              <a:rPr lang="en-US" dirty="0" err="1"/>
              <a:t>alegría</a:t>
            </a:r>
            <a:r>
              <a:rPr lang="en-US" dirty="0"/>
              <a:t> </a:t>
            </a:r>
            <a:r>
              <a:rPr lang="en-US" dirty="0" err="1"/>
              <a:t>puesta</a:t>
            </a:r>
            <a:r>
              <a:rPr lang="en-US" dirty="0"/>
              <a:t> ante </a:t>
            </a:r>
            <a:r>
              <a:rPr lang="en-US" dirty="0" err="1"/>
              <a:t>ti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08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¡</a:t>
            </a:r>
            <a:r>
              <a:rPr lang="en-US" b="1" dirty="0"/>
              <a:t>La </a:t>
            </a:r>
            <a:r>
              <a:rPr lang="en-US" b="1" dirty="0" err="1"/>
              <a:t>práctica</a:t>
            </a:r>
            <a:r>
              <a:rPr lang="en-US" b="1" dirty="0"/>
              <a:t> del GOZO!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Esfuerzo</a:t>
            </a:r>
            <a:r>
              <a:rPr lang="en-US" dirty="0"/>
              <a:t> vs. </a:t>
            </a:r>
            <a:r>
              <a:rPr lang="en-US" dirty="0" err="1"/>
              <a:t>Prácticas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“</a:t>
            </a:r>
            <a:r>
              <a:rPr lang="es-ES" dirty="0"/>
              <a:t>Nuestros cerebros extraen vida de nuestros vínculos relacionales más fuertes para hacer crecer nuestro carácter y desarrollar nuestra identidad. </a:t>
            </a:r>
            <a:r>
              <a:rPr lang="es-ES" u="sng" dirty="0"/>
              <a:t>Quienes amamos da forma a quienes somos</a:t>
            </a:r>
            <a:r>
              <a:rPr lang="es-ES" dirty="0"/>
              <a:t>.</a:t>
            </a:r>
            <a:r>
              <a:rPr lang="en-US" u="sng" dirty="0"/>
              <a:t>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Terry Wardle </a:t>
            </a:r>
            <a:r>
              <a:rPr lang="en-US" i="1" dirty="0"/>
              <a:t>La</a:t>
            </a:r>
            <a:r>
              <a:rPr lang="en-US" dirty="0"/>
              <a:t> </a:t>
            </a:r>
            <a:r>
              <a:rPr lang="en-US" i="1" dirty="0"/>
              <a:t>Identidad </a:t>
            </a:r>
            <a:r>
              <a:rPr lang="en-US" i="1" dirty="0" err="1"/>
              <a:t>Importa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105" y="4006922"/>
            <a:ext cx="3702602" cy="2538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90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3779-C330-5044-A23D-CF971A098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Transmitiendo</a:t>
            </a:r>
            <a:r>
              <a:rPr lang="en-US" b="1" dirty="0"/>
              <a:t> </a:t>
            </a:r>
            <a:r>
              <a:rPr lang="en-US" b="1" dirty="0" err="1"/>
              <a:t>Gozo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A2C1B-E33A-244C-A781-0409B0169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Los </a:t>
            </a:r>
            <a:r>
              <a:rPr lang="en-US" dirty="0" err="1"/>
              <a:t>frutos</a:t>
            </a:r>
            <a:r>
              <a:rPr lang="en-US" dirty="0"/>
              <a:t> del </a:t>
            </a:r>
            <a:r>
              <a:rPr lang="en-US" dirty="0" err="1"/>
              <a:t>Espíritu</a:t>
            </a:r>
            <a:r>
              <a:rPr lang="en-US" dirty="0"/>
              <a:t> (</a:t>
            </a:r>
            <a:r>
              <a:rPr lang="en-US" b="1" dirty="0" err="1"/>
              <a:t>Gálatas</a:t>
            </a:r>
            <a:r>
              <a:rPr lang="en-US" b="1" dirty="0"/>
              <a:t> 5:22,23</a:t>
            </a:r>
            <a:r>
              <a:rPr lang="en-US" dirty="0"/>
              <a:t>) </a:t>
            </a:r>
            <a:r>
              <a:rPr lang="en-US" i="1" dirty="0"/>
              <a:t>“Amor, </a:t>
            </a:r>
            <a:r>
              <a:rPr lang="en-US" b="1" i="1" u="sng" dirty="0" err="1"/>
              <a:t>gozo</a:t>
            </a:r>
            <a:r>
              <a:rPr lang="en-US" b="1" i="1" u="sng" dirty="0"/>
              <a:t>,</a:t>
            </a:r>
            <a:r>
              <a:rPr lang="en-US" i="1" dirty="0"/>
              <a:t>  </a:t>
            </a:r>
            <a:r>
              <a:rPr lang="en-US" i="1" dirty="0" err="1"/>
              <a:t>paz</a:t>
            </a:r>
            <a:r>
              <a:rPr lang="en-US" i="1" dirty="0"/>
              <a:t>, </a:t>
            </a:r>
            <a:r>
              <a:rPr lang="en-US" i="1" dirty="0" err="1"/>
              <a:t>paciencia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benignidad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bondad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fe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mansedumbre</a:t>
            </a:r>
            <a:r>
              <a:rPr lang="en-US" i="1" dirty="0"/>
              <a:t>, </a:t>
            </a:r>
            <a:r>
              <a:rPr lang="en-US" i="1" dirty="0" err="1"/>
              <a:t>dominio</a:t>
            </a:r>
            <a:r>
              <a:rPr lang="en-US" i="1" dirty="0"/>
              <a:t> </a:t>
            </a:r>
            <a:r>
              <a:rPr lang="en-US" i="1" dirty="0" err="1"/>
              <a:t>propio</a:t>
            </a:r>
            <a:r>
              <a:rPr lang="en-US" i="1" dirty="0"/>
              <a:t>.”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Jesus</a:t>
            </a:r>
            <a:r>
              <a:rPr lang="en-US" dirty="0"/>
              <a:t> (Juan 15:11-13) </a:t>
            </a:r>
            <a:r>
              <a:rPr lang="es-ES" dirty="0"/>
              <a:t>conecta el amor de Dios con la alegría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“</a:t>
            </a:r>
            <a:r>
              <a:rPr lang="es-ES" i="1" dirty="0"/>
              <a:t>Te lo he dicho para que </a:t>
            </a:r>
            <a:r>
              <a:rPr lang="es-ES" i="1" u="sng" dirty="0"/>
              <a:t>mi gozo esté </a:t>
            </a:r>
            <a:r>
              <a:rPr lang="es-ES" b="1" i="1" u="sng" dirty="0"/>
              <a:t>en ti</a:t>
            </a:r>
            <a:r>
              <a:rPr lang="es-ES" i="1" dirty="0"/>
              <a:t> y </a:t>
            </a:r>
            <a:r>
              <a:rPr lang="es-ES" i="1" u="sng" dirty="0"/>
              <a:t>tu gozo sea completo</a:t>
            </a:r>
            <a:r>
              <a:rPr lang="es-ES" i="1" dirty="0"/>
              <a:t>.</a:t>
            </a:r>
            <a:r>
              <a:rPr lang="en-US" i="1" dirty="0"/>
              <a:t>.” :13 “maduro” The Message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s-ES" dirty="0"/>
              <a:t>El rostro de mi Padre se ilumina cuando me ve porque soy muy especial para él ". Wilder p57 </a:t>
            </a:r>
            <a:r>
              <a:rPr lang="es-ES" i="1" dirty="0"/>
              <a:t>Renovado</a:t>
            </a:r>
            <a:r>
              <a:rPr lang="es-ES" dirty="0"/>
              <a:t> </a:t>
            </a:r>
            <a:r>
              <a:rPr lang="en-US" i="1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0071BA-7436-9942-8AAA-B6AA490E21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10" y="4600322"/>
            <a:ext cx="3137317" cy="15766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12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C4A9-E819-1E41-A1AD-3E1EE3810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 </a:t>
            </a:r>
            <a:r>
              <a:rPr lang="en-US" b="1" dirty="0" err="1"/>
              <a:t>Importancia</a:t>
            </a:r>
            <a:r>
              <a:rPr lang="en-US" b="1" dirty="0"/>
              <a:t> del </a:t>
            </a:r>
            <a:r>
              <a:rPr lang="en-US" b="1" dirty="0" err="1"/>
              <a:t>gozo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33325-AAC3-C447-ADCA-8D1B5B292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La gozo/alegría se transmite de persona a persona</a:t>
            </a:r>
            <a:r>
              <a:rPr lang="en-US" dirty="0"/>
              <a:t>(</a:t>
            </a:r>
            <a:r>
              <a:rPr lang="en-US" dirty="0" err="1"/>
              <a:t>ojos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gozo</a:t>
            </a:r>
            <a:r>
              <a:rPr lang="en-US" dirty="0"/>
              <a:t> es </a:t>
            </a:r>
            <a:r>
              <a:rPr lang="en-US" dirty="0" err="1"/>
              <a:t>relacional</a:t>
            </a:r>
            <a:r>
              <a:rPr lang="en-US" dirty="0"/>
              <a:t> (</a:t>
            </a:r>
            <a:r>
              <a:rPr lang="en-US" dirty="0" err="1"/>
              <a:t>apegarse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La alegría es importante para-Dios, por lo tanto, para mí.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HESED (</a:t>
            </a:r>
            <a:r>
              <a:rPr lang="es-ES" dirty="0"/>
              <a:t>El amor hebreo tiene una conexión directa con el apego y la alegría.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55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5FFF6CCC80D4E97F768FB488F7478" ma:contentTypeVersion="9" ma:contentTypeDescription="Create a new document." ma:contentTypeScope="" ma:versionID="b487f1fd69b805d977419ece742f2d63">
  <xsd:schema xmlns:xsd="http://www.w3.org/2001/XMLSchema" xmlns:xs="http://www.w3.org/2001/XMLSchema" xmlns:p="http://schemas.microsoft.com/office/2006/metadata/properties" xmlns:ns3="a14301d3-ca7e-43e8-906a-d0a81f8e4a93" targetNamespace="http://schemas.microsoft.com/office/2006/metadata/properties" ma:root="true" ma:fieldsID="1ac2bd5c073ea68ad8b1fafeebf71597" ns3:_="">
    <xsd:import namespace="a14301d3-ca7e-43e8-906a-d0a81f8e4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301d3-ca7e-43e8-906a-d0a81f8e4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5E9EDE-1AF6-4074-8633-6E28D588F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301d3-ca7e-43e8-906a-d0a81f8e4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C2830C-2B3F-4E74-9ECB-E8135860EC2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14301d3-ca7e-43e8-906a-d0a81f8e4a9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BC190D-E7FB-4BE9-99A2-FD45BB7DD4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915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system-ui</vt:lpstr>
      <vt:lpstr>Office Theme</vt:lpstr>
      <vt:lpstr>LMC</vt:lpstr>
      <vt:lpstr>Rich Villodas    La vida profundamente formada</vt:lpstr>
      <vt:lpstr>Preguntas para reflexionar</vt:lpstr>
      <vt:lpstr>Cinco preguntas importantes</vt:lpstr>
      <vt:lpstr>PRÁCTICAS MINISTERIALES</vt:lpstr>
      <vt:lpstr>Neuroteología</vt:lpstr>
      <vt:lpstr>¡La práctica del GOZO!</vt:lpstr>
      <vt:lpstr>Transmitiendo Gozo</vt:lpstr>
      <vt:lpstr>La Importancia del gozo</vt:lpstr>
      <vt:lpstr> La Divina Mercancía             Skye Jethani</vt:lpstr>
      <vt:lpstr>PRÁCTICAS QUE PUEDEN SER ÚTILES</vt:lpstr>
      <vt:lpstr>HESED (chesed) Amor de Apego.     </vt:lpstr>
      <vt:lpstr> ¡ALEGRÍA!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LMC</dc:title>
  <dc:creator>Microsoft Office User</dc:creator>
  <cp:lastModifiedBy>Felixa Valladares de Kunkle</cp:lastModifiedBy>
  <cp:revision>15</cp:revision>
  <dcterms:created xsi:type="dcterms:W3CDTF">2021-04-07T17:17:52Z</dcterms:created>
  <dcterms:modified xsi:type="dcterms:W3CDTF">2021-04-13T18:29:57Z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0x010100C305FFF6CCC80D4E97F768FB488F7478</vt:lpwstr>
  </property>
</Properties>
</file>